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84" r:id="rId2"/>
    <p:sldId id="689" r:id="rId3"/>
    <p:sldId id="677" r:id="rId4"/>
    <p:sldId id="678" r:id="rId5"/>
    <p:sldId id="687" r:id="rId6"/>
    <p:sldId id="688" r:id="rId7"/>
    <p:sldId id="690" r:id="rId8"/>
    <p:sldId id="683" r:id="rId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266"/>
    <a:srgbClr val="FFFF00"/>
    <a:srgbClr val="FFCC66"/>
    <a:srgbClr val="E0B658"/>
    <a:srgbClr val="BE5E72"/>
    <a:srgbClr val="0099FF"/>
    <a:srgbClr val="385D8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7006" autoAdjust="0"/>
  </p:normalViewPr>
  <p:slideViewPr>
    <p:cSldViewPr>
      <p:cViewPr varScale="1">
        <p:scale>
          <a:sx n="60" d="100"/>
          <a:sy n="60" d="100"/>
        </p:scale>
        <p:origin x="1044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2187" tIns="46093" rIns="92187" bIns="46093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2187" tIns="46093" rIns="92187" bIns="46093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3F7F80-1383-4B5F-9FC6-6A505BD6C2E2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2187" tIns="46093" rIns="92187" bIns="46093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2187" tIns="46093" rIns="92187" bIns="460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9ED1178-2B97-4D1D-81C8-11E55C502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00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C99279-6C37-4564-9DE4-7DA07F4041F5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0690" tIns="45345" rIns="90690" bIns="4534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0690" tIns="45345" rIns="90690" bIns="4534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E85B8DF-271D-4E72-B760-B32DC8997D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475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486B-551F-472D-9432-56F30C629812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7F008-F4CD-47D7-B4E6-696D1DB138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903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0554E-F0FC-462B-8404-A30FDC39D781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22A46-8D52-4058-AEE3-88C231DB76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366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1CCC7-9DBE-4F54-892E-6A9C1AAF0CCB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291AB-C82C-4EB2-A2CE-5035E13449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218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DEDFC-0268-48B2-84E6-75B36CB21702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E302A-8315-48ED-AB98-131BD5EF96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05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E3F65-6BAB-4D24-9CE5-3181414AE29E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0386-3038-47B3-9D17-FA447708D0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849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0405D-BEAB-40E0-8A5A-494D0801A207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8DD8D-2C02-48EC-B4F7-C02DBEB157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5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8130D-6000-4BE1-B9B3-EC85D7C21655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9DC7-23AA-4D22-8CD5-A95C5F3DC6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61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1AAF5-D596-48B8-9E0F-8186FC49BBDA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D7FB6-9373-40E1-A563-C513D9EC6F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89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01FF0-29F1-425C-A9B6-1A22375B1D31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E32C8-7360-4415-B2DC-082EE738F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71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4BC69-FA2D-4128-81DC-C35A90FB5287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E246-0B0D-4C0D-B44D-37892D7C6B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33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7B56D-44BD-405B-BBCD-2ABB48C54A20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D76D8-DA2A-4407-ACD3-B2A20ACAAE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27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C8F60C-4BA3-43D2-82B5-5012F1298F0A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F1A9CDF-24A2-4DA4-8859-B34EC2DD5D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5D511291-B697-4A8A-A2EE-1D68832DE1E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47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cid:5D511291-B697-4A8A-A2EE-1D68832DE1E4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3305578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905000"/>
            <a:ext cx="4227871" cy="144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83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67" b="74444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2500" y="2690654"/>
            <a:ext cx="7239000" cy="92333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Two Kinds of Peace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867400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Peace – Christmas in 4 Words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" y="1676400"/>
            <a:ext cx="7848600" cy="646331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>
            <a:spAutoFit/>
          </a:bodyPr>
          <a:lstStyle/>
          <a:p>
            <a:endParaRPr 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1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67" b="74444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350" y="274137"/>
            <a:ext cx="8115300" cy="92333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Peace </a:t>
            </a:r>
            <a:r>
              <a:rPr lang="en-US" sz="5400" u="sng" dirty="0" smtClean="0">
                <a:solidFill>
                  <a:schemeClr val="bg1"/>
                </a:solidFill>
              </a:rPr>
              <a:t>with God</a:t>
            </a:r>
            <a:endParaRPr lang="en-US" sz="5400" u="sng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867400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Peace – Christmas in 4 Words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" y="1981200"/>
            <a:ext cx="6953250" cy="646331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Colossians 1:20-22; Romans 5:1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048000"/>
            <a:ext cx="7467600" cy="1754326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smtClean="0">
                <a:solidFill>
                  <a:schemeClr val="bg1"/>
                </a:solidFill>
              </a:rPr>
              <a:t>Jesus’ </a:t>
            </a:r>
            <a:r>
              <a:rPr lang="en-US" sz="3600" dirty="0" smtClean="0">
                <a:solidFill>
                  <a:schemeClr val="bg1"/>
                </a:solidFill>
              </a:rPr>
              <a:t>birth, death, and resurrection made peace with God possible.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5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67" b="74444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350" y="274137"/>
            <a:ext cx="8115300" cy="92333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The Peace </a:t>
            </a:r>
            <a:r>
              <a:rPr lang="en-US" sz="5400" u="sng" dirty="0" smtClean="0">
                <a:solidFill>
                  <a:schemeClr val="bg1"/>
                </a:solidFill>
              </a:rPr>
              <a:t>of God</a:t>
            </a:r>
            <a:endParaRPr lang="en-US" sz="5400" u="sng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867400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Peace – Christmas in 4 Words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" y="1828800"/>
            <a:ext cx="6953250" cy="646331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John 14:27; Philippians 4:6-7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2819400"/>
            <a:ext cx="7467600" cy="2308324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bg1"/>
                </a:solidFill>
              </a:rPr>
              <a:t>Once we have a relationship with God through Jesus, we can experience peace in this life regardless of circumstances.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67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67" b="74444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350" y="274137"/>
            <a:ext cx="8115300" cy="2585323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God Promises His Peace and Presence </a:t>
            </a:r>
            <a:r>
              <a:rPr lang="en-US" sz="5400" u="sng" dirty="0" smtClean="0">
                <a:solidFill>
                  <a:schemeClr val="bg1"/>
                </a:solidFill>
              </a:rPr>
              <a:t>when We Trust Him</a:t>
            </a:r>
            <a:endParaRPr lang="en-US" sz="5400" u="sng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867400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Peace – Christmas in 4 Words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424" y="3393933"/>
            <a:ext cx="6953250" cy="1200329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Judges 6: 24; Matthew 8:23-27; Proverbs 3:5-7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247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30580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4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90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10692</TotalTime>
  <Words>100</Words>
  <Application>Microsoft Office PowerPoint</Application>
  <PresentationFormat>On-screen Show (4:3)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 Burlile</dc:creator>
  <cp:lastModifiedBy>Greg Burlile</cp:lastModifiedBy>
  <cp:revision>978</cp:revision>
  <cp:lastPrinted>2015-12-06T14:54:45Z</cp:lastPrinted>
  <dcterms:created xsi:type="dcterms:W3CDTF">2010-12-25T23:33:27Z</dcterms:created>
  <dcterms:modified xsi:type="dcterms:W3CDTF">2015-12-06T14:54:50Z</dcterms:modified>
</cp:coreProperties>
</file>